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1"/>
  </p:normalViewPr>
  <p:slideViewPr>
    <p:cSldViewPr snapToGrid="0" snapToObjects="1">
      <p:cViewPr varScale="1">
        <p:scale>
          <a:sx n="38" d="100"/>
          <a:sy n="38" d="100"/>
        </p:scale>
        <p:origin x="-16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Veri bilgisi</a:t>
            </a:r>
          </a:p>
        </p:txBody>
      </p:sp>
      <p:sp>
        <p:nvSpPr>
          <p:cNvPr id="107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İsim</a:t>
            </a:r>
          </a:p>
        </p:txBody>
      </p:sp>
      <p:sp>
        <p:nvSpPr>
          <p:cNvPr id="11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Sunu Başlığı</a:t>
            </a:r>
          </a:p>
        </p:txBody>
      </p:sp>
      <p:sp>
        <p:nvSpPr>
          <p:cNvPr id="2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Yazar ve Tarih</a:t>
            </a:r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3" name="Görüntü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Slayt Alt Başlığı</a:t>
            </a:r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 İşaretleri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1" name="Görüntü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layt Alt Başlığı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Slayt Alt Başlığı</a:t>
            </a:r>
          </a:p>
        </p:txBody>
      </p:sp>
      <p:sp>
        <p:nvSpPr>
          <p:cNvPr id="63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Bölüm Başlığı</a:t>
            </a:r>
          </a:p>
        </p:txBody>
      </p:sp>
      <p:sp>
        <p:nvSpPr>
          <p:cNvPr id="7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Slayt Alt Başlığı</a:t>
            </a:r>
          </a:p>
        </p:txBody>
      </p:sp>
      <p:sp>
        <p:nvSpPr>
          <p:cNvPr id="8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janda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89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Ajanda Alt Başlığı</a:t>
            </a:r>
          </a:p>
        </p:txBody>
      </p:sp>
      <p:sp>
        <p:nvSpPr>
          <p:cNvPr id="91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6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tohumluk logo son v2-01.png" descr="tohumluk logo son v2-01.png"/>
          <p:cNvPicPr>
            <a:picLocks noChangeAspect="1"/>
          </p:cNvPicPr>
          <p:nvPr/>
        </p:nvPicPr>
        <p:blipFill>
          <a:blip r:embed="rId2">
            <a:alphaModFix amt="15754"/>
          </a:blip>
          <a:srcRect l="55900" t="15483" b="40718"/>
          <a:stretch>
            <a:fillRect/>
          </a:stretch>
        </p:blipFill>
        <p:spPr>
          <a:xfrm>
            <a:off x="-1056720" y="361361"/>
            <a:ext cx="13030725" cy="14073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Logo Beyaz.png" descr="Logo Beya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9897" y="256198"/>
            <a:ext cx="3076994" cy="1598371"/>
          </a:xfrm>
          <a:prstGeom prst="rect">
            <a:avLst/>
          </a:prstGeom>
          <a:ln w="12700">
            <a:miter lim="400000"/>
          </a:ln>
          <a:effectLst>
            <a:outerShdw blurRad="1003300" dist="472910" dir="5400000" rotWithShape="0">
              <a:srgbClr val="000000"/>
            </a:outerShdw>
          </a:effec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E6CBC91-AE4A-5A42-8888-E6A3BB60B2B5}"/>
              </a:ext>
            </a:extLst>
          </p:cNvPr>
          <p:cNvSpPr txBox="1"/>
          <p:nvPr/>
        </p:nvSpPr>
        <p:spPr>
          <a:xfrm>
            <a:off x="25980497" y="3840155"/>
            <a:ext cx="102657" cy="434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A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ogo Beyaz.png" descr="Logo Beya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897" y="256198"/>
            <a:ext cx="3076994" cy="1598371"/>
          </a:xfrm>
          <a:prstGeom prst="rect">
            <a:avLst/>
          </a:prstGeom>
          <a:ln w="12700">
            <a:miter lim="400000"/>
          </a:ln>
          <a:effectLst>
            <a:outerShdw blurRad="1003300" dist="472910" dir="5400000" rotWithShape="0">
              <a:srgbClr val="000000"/>
            </a:outerShdw>
          </a:effectLst>
        </p:spPr>
      </p:pic>
      <p:pic>
        <p:nvPicPr>
          <p:cNvPr id="155" name="Tohumluk Vakfı logo v2.pdf" descr="Tohumluk Vakfı logo v2.pdf"/>
          <p:cNvPicPr>
            <a:picLocks noChangeAspect="1"/>
          </p:cNvPicPr>
          <p:nvPr/>
        </p:nvPicPr>
        <p:blipFill>
          <a:blip r:embed="rId3">
            <a:alphaModFix amt="74587"/>
          </a:blip>
          <a:srcRect l="60653" r="1466" b="16777"/>
          <a:stretch>
            <a:fillRect/>
          </a:stretch>
        </p:blipFill>
        <p:spPr>
          <a:xfrm>
            <a:off x="62087" y="1752160"/>
            <a:ext cx="8988823" cy="12215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7901"/>
                </a:lnTo>
                <a:lnTo>
                  <a:pt x="124" y="17820"/>
                </a:lnTo>
                <a:cubicBezTo>
                  <a:pt x="571" y="17531"/>
                  <a:pt x="922" y="17394"/>
                  <a:pt x="1387" y="17331"/>
                </a:cubicBezTo>
                <a:cubicBezTo>
                  <a:pt x="1594" y="17288"/>
                  <a:pt x="1788" y="17259"/>
                  <a:pt x="1940" y="17267"/>
                </a:cubicBezTo>
                <a:cubicBezTo>
                  <a:pt x="1981" y="17270"/>
                  <a:pt x="2011" y="17281"/>
                  <a:pt x="2046" y="17287"/>
                </a:cubicBezTo>
                <a:cubicBezTo>
                  <a:pt x="2078" y="17287"/>
                  <a:pt x="2101" y="17283"/>
                  <a:pt x="2134" y="17284"/>
                </a:cubicBezTo>
                <a:cubicBezTo>
                  <a:pt x="2920" y="17286"/>
                  <a:pt x="3260" y="17406"/>
                  <a:pt x="3170" y="17643"/>
                </a:cubicBezTo>
                <a:lnTo>
                  <a:pt x="3325" y="17521"/>
                </a:lnTo>
                <a:lnTo>
                  <a:pt x="3799" y="17787"/>
                </a:lnTo>
                <a:cubicBezTo>
                  <a:pt x="4061" y="17934"/>
                  <a:pt x="4421" y="18226"/>
                  <a:pt x="4598" y="18435"/>
                </a:cubicBezTo>
                <a:cubicBezTo>
                  <a:pt x="4901" y="18793"/>
                  <a:pt x="4919" y="18922"/>
                  <a:pt x="4919" y="20691"/>
                </a:cubicBezTo>
                <a:lnTo>
                  <a:pt x="4919" y="21600"/>
                </a:lnTo>
                <a:lnTo>
                  <a:pt x="6269" y="21600"/>
                </a:lnTo>
                <a:cubicBezTo>
                  <a:pt x="6284" y="20296"/>
                  <a:pt x="6450" y="17901"/>
                  <a:pt x="6616" y="17105"/>
                </a:cubicBezTo>
                <a:cubicBezTo>
                  <a:pt x="6795" y="16241"/>
                  <a:pt x="6925" y="15941"/>
                  <a:pt x="7145" y="15965"/>
                </a:cubicBezTo>
                <a:cubicBezTo>
                  <a:pt x="7176" y="15968"/>
                  <a:pt x="7212" y="15979"/>
                  <a:pt x="7247" y="15995"/>
                </a:cubicBezTo>
                <a:cubicBezTo>
                  <a:pt x="7440" y="16083"/>
                  <a:pt x="7454" y="19475"/>
                  <a:pt x="7263" y="19698"/>
                </a:cubicBezTo>
                <a:cubicBezTo>
                  <a:pt x="7181" y="19793"/>
                  <a:pt x="7186" y="19896"/>
                  <a:pt x="7272" y="19972"/>
                </a:cubicBezTo>
                <a:cubicBezTo>
                  <a:pt x="7350" y="20041"/>
                  <a:pt x="7392" y="20634"/>
                  <a:pt x="7369" y="21332"/>
                </a:cubicBezTo>
                <a:lnTo>
                  <a:pt x="7361" y="21600"/>
                </a:lnTo>
                <a:lnTo>
                  <a:pt x="9258" y="21600"/>
                </a:lnTo>
                <a:cubicBezTo>
                  <a:pt x="8969" y="21143"/>
                  <a:pt x="8860" y="20208"/>
                  <a:pt x="8883" y="18448"/>
                </a:cubicBezTo>
                <a:lnTo>
                  <a:pt x="8896" y="17355"/>
                </a:lnTo>
                <a:lnTo>
                  <a:pt x="9527" y="17355"/>
                </a:lnTo>
                <a:lnTo>
                  <a:pt x="10156" y="17355"/>
                </a:lnTo>
                <a:lnTo>
                  <a:pt x="10116" y="17837"/>
                </a:lnTo>
                <a:cubicBezTo>
                  <a:pt x="10085" y="18209"/>
                  <a:pt x="10131" y="18333"/>
                  <a:pt x="10315" y="18385"/>
                </a:cubicBezTo>
                <a:cubicBezTo>
                  <a:pt x="10535" y="18447"/>
                  <a:pt x="10534" y="18470"/>
                  <a:pt x="10324" y="18707"/>
                </a:cubicBezTo>
                <a:cubicBezTo>
                  <a:pt x="10155" y="18895"/>
                  <a:pt x="10096" y="19218"/>
                  <a:pt x="10097" y="19932"/>
                </a:cubicBezTo>
                <a:cubicBezTo>
                  <a:pt x="10097" y="20853"/>
                  <a:pt x="10253" y="21276"/>
                  <a:pt x="10763" y="21600"/>
                </a:cubicBezTo>
                <a:lnTo>
                  <a:pt x="13445" y="21600"/>
                </a:lnTo>
                <a:cubicBezTo>
                  <a:pt x="13979" y="21288"/>
                  <a:pt x="14066" y="20834"/>
                  <a:pt x="14066" y="19211"/>
                </a:cubicBezTo>
                <a:cubicBezTo>
                  <a:pt x="14066" y="17472"/>
                  <a:pt x="14124" y="17303"/>
                  <a:pt x="14706" y="17303"/>
                </a:cubicBezTo>
                <a:cubicBezTo>
                  <a:pt x="15314" y="17303"/>
                  <a:pt x="15345" y="17430"/>
                  <a:pt x="15345" y="20021"/>
                </a:cubicBezTo>
                <a:cubicBezTo>
                  <a:pt x="15345" y="20704"/>
                  <a:pt x="15342" y="21214"/>
                  <a:pt x="15328" y="21600"/>
                </a:cubicBezTo>
                <a:lnTo>
                  <a:pt x="16649" y="21600"/>
                </a:lnTo>
                <a:cubicBezTo>
                  <a:pt x="16624" y="21066"/>
                  <a:pt x="16621" y="20298"/>
                  <a:pt x="16621" y="19120"/>
                </a:cubicBezTo>
                <a:cubicBezTo>
                  <a:pt x="16621" y="15919"/>
                  <a:pt x="16618" y="15532"/>
                  <a:pt x="17161" y="15532"/>
                </a:cubicBezTo>
                <a:cubicBezTo>
                  <a:pt x="17238" y="15532"/>
                  <a:pt x="17326" y="15542"/>
                  <a:pt x="17428" y="15550"/>
                </a:cubicBezTo>
                <a:lnTo>
                  <a:pt x="17827" y="15584"/>
                </a:lnTo>
                <a:lnTo>
                  <a:pt x="17898" y="17887"/>
                </a:lnTo>
                <a:lnTo>
                  <a:pt x="17967" y="20192"/>
                </a:lnTo>
                <a:lnTo>
                  <a:pt x="19463" y="18773"/>
                </a:lnTo>
                <a:cubicBezTo>
                  <a:pt x="20936" y="17374"/>
                  <a:pt x="20962" y="17355"/>
                  <a:pt x="21518" y="17355"/>
                </a:cubicBezTo>
                <a:cubicBezTo>
                  <a:pt x="21551" y="17355"/>
                  <a:pt x="21571" y="17357"/>
                  <a:pt x="21600" y="17357"/>
                </a:cubicBezTo>
                <a:lnTo>
                  <a:pt x="21600" y="0"/>
                </a:lnTo>
                <a:lnTo>
                  <a:pt x="0" y="0"/>
                </a:lnTo>
                <a:close/>
                <a:moveTo>
                  <a:pt x="2468" y="17966"/>
                </a:moveTo>
                <a:cubicBezTo>
                  <a:pt x="2360" y="17962"/>
                  <a:pt x="2261" y="17988"/>
                  <a:pt x="2221" y="18036"/>
                </a:cubicBezTo>
                <a:cubicBezTo>
                  <a:pt x="2168" y="18099"/>
                  <a:pt x="2029" y="18125"/>
                  <a:pt x="1916" y="18093"/>
                </a:cubicBezTo>
                <a:cubicBezTo>
                  <a:pt x="1792" y="18058"/>
                  <a:pt x="1594" y="18091"/>
                  <a:pt x="1387" y="18149"/>
                </a:cubicBezTo>
                <a:cubicBezTo>
                  <a:pt x="1272" y="18189"/>
                  <a:pt x="1157" y="18224"/>
                  <a:pt x="1050" y="18270"/>
                </a:cubicBezTo>
                <a:cubicBezTo>
                  <a:pt x="916" y="18328"/>
                  <a:pt x="826" y="18383"/>
                  <a:pt x="731" y="18437"/>
                </a:cubicBezTo>
                <a:cubicBezTo>
                  <a:pt x="642" y="18496"/>
                  <a:pt x="553" y="18555"/>
                  <a:pt x="497" y="18618"/>
                </a:cubicBezTo>
                <a:cubicBezTo>
                  <a:pt x="279" y="18862"/>
                  <a:pt x="227" y="19200"/>
                  <a:pt x="168" y="20738"/>
                </a:cubicBezTo>
                <a:lnTo>
                  <a:pt x="134" y="21600"/>
                </a:lnTo>
                <a:lnTo>
                  <a:pt x="3869" y="21600"/>
                </a:lnTo>
                <a:cubicBezTo>
                  <a:pt x="3862" y="21406"/>
                  <a:pt x="3851" y="21236"/>
                  <a:pt x="3850" y="21012"/>
                </a:cubicBezTo>
                <a:cubicBezTo>
                  <a:pt x="3850" y="20876"/>
                  <a:pt x="3844" y="20797"/>
                  <a:pt x="3842" y="20676"/>
                </a:cubicBezTo>
                <a:cubicBezTo>
                  <a:pt x="3821" y="19235"/>
                  <a:pt x="3690" y="18809"/>
                  <a:pt x="3130" y="18385"/>
                </a:cubicBezTo>
                <a:lnTo>
                  <a:pt x="2666" y="18036"/>
                </a:lnTo>
                <a:lnTo>
                  <a:pt x="2728" y="17986"/>
                </a:lnTo>
                <a:cubicBezTo>
                  <a:pt x="2678" y="17992"/>
                  <a:pt x="2628" y="17992"/>
                  <a:pt x="2577" y="17980"/>
                </a:cubicBezTo>
                <a:cubicBezTo>
                  <a:pt x="2541" y="17972"/>
                  <a:pt x="2504" y="17967"/>
                  <a:pt x="2468" y="17966"/>
                </a:cubicBezTo>
                <a:close/>
                <a:moveTo>
                  <a:pt x="21600" y="18069"/>
                </a:moveTo>
                <a:cubicBezTo>
                  <a:pt x="21382" y="18297"/>
                  <a:pt x="21111" y="18567"/>
                  <a:pt x="20808" y="18852"/>
                </a:cubicBezTo>
                <a:cubicBezTo>
                  <a:pt x="19688" y="19907"/>
                  <a:pt x="19587" y="20039"/>
                  <a:pt x="19773" y="20200"/>
                </a:cubicBezTo>
                <a:cubicBezTo>
                  <a:pt x="20438" y="20775"/>
                  <a:pt x="20942" y="21227"/>
                  <a:pt x="21347" y="21600"/>
                </a:cubicBezTo>
                <a:lnTo>
                  <a:pt x="21600" y="21600"/>
                </a:lnTo>
                <a:lnTo>
                  <a:pt x="21600" y="18069"/>
                </a:lnTo>
                <a:close/>
                <a:moveTo>
                  <a:pt x="18872" y="20742"/>
                </a:moveTo>
                <a:cubicBezTo>
                  <a:pt x="18817" y="20742"/>
                  <a:pt x="18575" y="20926"/>
                  <a:pt x="18335" y="21149"/>
                </a:cubicBezTo>
                <a:cubicBezTo>
                  <a:pt x="18151" y="21319"/>
                  <a:pt x="18039" y="21455"/>
                  <a:pt x="17974" y="21600"/>
                </a:cubicBezTo>
                <a:lnTo>
                  <a:pt x="19918" y="21600"/>
                </a:lnTo>
                <a:cubicBezTo>
                  <a:pt x="19385" y="21127"/>
                  <a:pt x="18921" y="20742"/>
                  <a:pt x="18872" y="20742"/>
                </a:cubicBezTo>
                <a:close/>
              </a:path>
            </a:pathLst>
          </a:custGeom>
          <a:ln w="12700">
            <a:miter lim="400000"/>
          </a:ln>
          <a:effectLst>
            <a:outerShdw blurRad="800100" dist="466735" dir="5400000" rotWithShape="0">
              <a:srgbClr val="929292"/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kdörtgen"/>
          <p:cNvSpPr/>
          <p:nvPr/>
        </p:nvSpPr>
        <p:spPr>
          <a:xfrm>
            <a:off x="-28510" y="-25055"/>
            <a:ext cx="24441021" cy="2404038"/>
          </a:xfrm>
          <a:prstGeom prst="rect">
            <a:avLst/>
          </a:prstGeom>
          <a:solidFill>
            <a:srgbClr val="5F673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pic>
        <p:nvPicPr>
          <p:cNvPr id="158" name="Logo Beyaz.png" descr="Logo Beya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897" y="256198"/>
            <a:ext cx="3076994" cy="1598371"/>
          </a:xfrm>
          <a:prstGeom prst="rect">
            <a:avLst/>
          </a:prstGeom>
          <a:ln w="12700">
            <a:miter lim="400000"/>
          </a:ln>
          <a:effectLst>
            <a:outerShdw blurRad="1003300" dist="472910" dir="5400000" rotWithShape="0">
              <a:srgbClr val="000000"/>
            </a:outerShdw>
          </a:effectLst>
        </p:spPr>
      </p:pic>
      <p:pic>
        <p:nvPicPr>
          <p:cNvPr id="159" name="Tohumluk Vakfı logo v2.pdf" descr="Tohumluk Vakfı logo v2.pdf"/>
          <p:cNvPicPr>
            <a:picLocks noChangeAspect="1"/>
          </p:cNvPicPr>
          <p:nvPr/>
        </p:nvPicPr>
        <p:blipFill>
          <a:blip r:embed="rId3">
            <a:alphaModFix amt="13092"/>
          </a:blip>
          <a:srcRect l="60653" r="1467" b="16777"/>
          <a:stretch>
            <a:fillRect/>
          </a:stretch>
        </p:blipFill>
        <p:spPr>
          <a:xfrm>
            <a:off x="-334800" y="674371"/>
            <a:ext cx="9780985" cy="13292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7901"/>
                </a:lnTo>
                <a:lnTo>
                  <a:pt x="124" y="17820"/>
                </a:lnTo>
                <a:cubicBezTo>
                  <a:pt x="572" y="17531"/>
                  <a:pt x="923" y="17394"/>
                  <a:pt x="1387" y="17331"/>
                </a:cubicBezTo>
                <a:cubicBezTo>
                  <a:pt x="1594" y="17288"/>
                  <a:pt x="1788" y="17259"/>
                  <a:pt x="1940" y="17267"/>
                </a:cubicBezTo>
                <a:cubicBezTo>
                  <a:pt x="1982" y="17270"/>
                  <a:pt x="2010" y="17281"/>
                  <a:pt x="2046" y="17287"/>
                </a:cubicBezTo>
                <a:cubicBezTo>
                  <a:pt x="2078" y="17287"/>
                  <a:pt x="2100" y="17284"/>
                  <a:pt x="2134" y="17284"/>
                </a:cubicBezTo>
                <a:cubicBezTo>
                  <a:pt x="2919" y="17286"/>
                  <a:pt x="3261" y="17406"/>
                  <a:pt x="3171" y="17643"/>
                </a:cubicBezTo>
                <a:lnTo>
                  <a:pt x="3324" y="17522"/>
                </a:lnTo>
                <a:lnTo>
                  <a:pt x="3799" y="17788"/>
                </a:lnTo>
                <a:cubicBezTo>
                  <a:pt x="4061" y="17935"/>
                  <a:pt x="4421" y="18226"/>
                  <a:pt x="4598" y="18435"/>
                </a:cubicBezTo>
                <a:cubicBezTo>
                  <a:pt x="4901" y="18793"/>
                  <a:pt x="4919" y="18922"/>
                  <a:pt x="4919" y="20691"/>
                </a:cubicBezTo>
                <a:lnTo>
                  <a:pt x="4919" y="21600"/>
                </a:lnTo>
                <a:lnTo>
                  <a:pt x="6270" y="21600"/>
                </a:lnTo>
                <a:cubicBezTo>
                  <a:pt x="6286" y="20296"/>
                  <a:pt x="6451" y="17902"/>
                  <a:pt x="6616" y="17105"/>
                </a:cubicBezTo>
                <a:cubicBezTo>
                  <a:pt x="6796" y="16241"/>
                  <a:pt x="6925" y="15941"/>
                  <a:pt x="7145" y="15965"/>
                </a:cubicBezTo>
                <a:cubicBezTo>
                  <a:pt x="7176" y="15969"/>
                  <a:pt x="7212" y="15979"/>
                  <a:pt x="7247" y="15995"/>
                </a:cubicBezTo>
                <a:cubicBezTo>
                  <a:pt x="7440" y="16083"/>
                  <a:pt x="7455" y="19475"/>
                  <a:pt x="7264" y="19698"/>
                </a:cubicBezTo>
                <a:cubicBezTo>
                  <a:pt x="7182" y="19793"/>
                  <a:pt x="7186" y="19895"/>
                  <a:pt x="7272" y="19972"/>
                </a:cubicBezTo>
                <a:cubicBezTo>
                  <a:pt x="7350" y="20041"/>
                  <a:pt x="7392" y="20634"/>
                  <a:pt x="7369" y="21332"/>
                </a:cubicBezTo>
                <a:lnTo>
                  <a:pt x="7360" y="21600"/>
                </a:lnTo>
                <a:lnTo>
                  <a:pt x="9258" y="21600"/>
                </a:lnTo>
                <a:cubicBezTo>
                  <a:pt x="8969" y="21143"/>
                  <a:pt x="8860" y="20207"/>
                  <a:pt x="8883" y="18449"/>
                </a:cubicBezTo>
                <a:lnTo>
                  <a:pt x="8896" y="17355"/>
                </a:lnTo>
                <a:lnTo>
                  <a:pt x="9528" y="17355"/>
                </a:lnTo>
                <a:lnTo>
                  <a:pt x="10156" y="17355"/>
                </a:lnTo>
                <a:lnTo>
                  <a:pt x="10116" y="17838"/>
                </a:lnTo>
                <a:cubicBezTo>
                  <a:pt x="10085" y="18210"/>
                  <a:pt x="10132" y="18333"/>
                  <a:pt x="10316" y="18385"/>
                </a:cubicBezTo>
                <a:cubicBezTo>
                  <a:pt x="10535" y="18447"/>
                  <a:pt x="10534" y="18471"/>
                  <a:pt x="10324" y="18707"/>
                </a:cubicBezTo>
                <a:cubicBezTo>
                  <a:pt x="10155" y="18896"/>
                  <a:pt x="10096" y="19218"/>
                  <a:pt x="10097" y="19932"/>
                </a:cubicBezTo>
                <a:cubicBezTo>
                  <a:pt x="10097" y="20853"/>
                  <a:pt x="10254" y="21276"/>
                  <a:pt x="10764" y="21600"/>
                </a:cubicBezTo>
                <a:lnTo>
                  <a:pt x="13446" y="21600"/>
                </a:lnTo>
                <a:cubicBezTo>
                  <a:pt x="13980" y="21288"/>
                  <a:pt x="14066" y="20835"/>
                  <a:pt x="14066" y="19211"/>
                </a:cubicBezTo>
                <a:cubicBezTo>
                  <a:pt x="14066" y="17472"/>
                  <a:pt x="14124" y="17304"/>
                  <a:pt x="14706" y="17304"/>
                </a:cubicBezTo>
                <a:cubicBezTo>
                  <a:pt x="15314" y="17304"/>
                  <a:pt x="15345" y="17430"/>
                  <a:pt x="15345" y="20021"/>
                </a:cubicBezTo>
                <a:cubicBezTo>
                  <a:pt x="15345" y="20705"/>
                  <a:pt x="15343" y="21214"/>
                  <a:pt x="15328" y="21600"/>
                </a:cubicBezTo>
                <a:lnTo>
                  <a:pt x="16650" y="21600"/>
                </a:lnTo>
                <a:cubicBezTo>
                  <a:pt x="16625" y="21066"/>
                  <a:pt x="16622" y="20298"/>
                  <a:pt x="16622" y="19120"/>
                </a:cubicBezTo>
                <a:cubicBezTo>
                  <a:pt x="16622" y="15919"/>
                  <a:pt x="16618" y="15532"/>
                  <a:pt x="17161" y="15532"/>
                </a:cubicBezTo>
                <a:cubicBezTo>
                  <a:pt x="17238" y="15532"/>
                  <a:pt x="17327" y="15542"/>
                  <a:pt x="17428" y="15550"/>
                </a:cubicBezTo>
                <a:lnTo>
                  <a:pt x="17828" y="15584"/>
                </a:lnTo>
                <a:lnTo>
                  <a:pt x="17898" y="17887"/>
                </a:lnTo>
                <a:lnTo>
                  <a:pt x="17968" y="20192"/>
                </a:lnTo>
                <a:lnTo>
                  <a:pt x="19463" y="18773"/>
                </a:lnTo>
                <a:cubicBezTo>
                  <a:pt x="20937" y="17374"/>
                  <a:pt x="20963" y="17355"/>
                  <a:pt x="21518" y="17355"/>
                </a:cubicBezTo>
                <a:cubicBezTo>
                  <a:pt x="21551" y="17355"/>
                  <a:pt x="21571" y="17357"/>
                  <a:pt x="21600" y="17358"/>
                </a:cubicBezTo>
                <a:lnTo>
                  <a:pt x="21600" y="0"/>
                </a:lnTo>
                <a:lnTo>
                  <a:pt x="0" y="0"/>
                </a:lnTo>
                <a:close/>
                <a:moveTo>
                  <a:pt x="2469" y="17966"/>
                </a:moveTo>
                <a:cubicBezTo>
                  <a:pt x="2361" y="17962"/>
                  <a:pt x="2261" y="17989"/>
                  <a:pt x="2221" y="18036"/>
                </a:cubicBezTo>
                <a:cubicBezTo>
                  <a:pt x="2167" y="18100"/>
                  <a:pt x="2029" y="18126"/>
                  <a:pt x="1916" y="18094"/>
                </a:cubicBezTo>
                <a:cubicBezTo>
                  <a:pt x="1792" y="18059"/>
                  <a:pt x="1595" y="18092"/>
                  <a:pt x="1387" y="18149"/>
                </a:cubicBezTo>
                <a:cubicBezTo>
                  <a:pt x="1273" y="18190"/>
                  <a:pt x="1157" y="18224"/>
                  <a:pt x="1050" y="18270"/>
                </a:cubicBezTo>
                <a:cubicBezTo>
                  <a:pt x="916" y="18328"/>
                  <a:pt x="826" y="18382"/>
                  <a:pt x="731" y="18437"/>
                </a:cubicBezTo>
                <a:cubicBezTo>
                  <a:pt x="641" y="18495"/>
                  <a:pt x="553" y="18555"/>
                  <a:pt x="497" y="18618"/>
                </a:cubicBezTo>
                <a:cubicBezTo>
                  <a:pt x="279" y="18862"/>
                  <a:pt x="227" y="19200"/>
                  <a:pt x="167" y="20738"/>
                </a:cubicBezTo>
                <a:lnTo>
                  <a:pt x="133" y="21600"/>
                </a:lnTo>
                <a:lnTo>
                  <a:pt x="3870" y="21600"/>
                </a:lnTo>
                <a:cubicBezTo>
                  <a:pt x="3863" y="21406"/>
                  <a:pt x="3851" y="21236"/>
                  <a:pt x="3850" y="21012"/>
                </a:cubicBezTo>
                <a:cubicBezTo>
                  <a:pt x="3850" y="20876"/>
                  <a:pt x="3844" y="20797"/>
                  <a:pt x="3842" y="20676"/>
                </a:cubicBezTo>
                <a:cubicBezTo>
                  <a:pt x="3821" y="19235"/>
                  <a:pt x="3689" y="18809"/>
                  <a:pt x="3130" y="18385"/>
                </a:cubicBezTo>
                <a:lnTo>
                  <a:pt x="2666" y="18036"/>
                </a:lnTo>
                <a:lnTo>
                  <a:pt x="2728" y="17987"/>
                </a:lnTo>
                <a:cubicBezTo>
                  <a:pt x="2678" y="17992"/>
                  <a:pt x="2628" y="17992"/>
                  <a:pt x="2577" y="17980"/>
                </a:cubicBezTo>
                <a:cubicBezTo>
                  <a:pt x="2541" y="17972"/>
                  <a:pt x="2505" y="17967"/>
                  <a:pt x="2469" y="17966"/>
                </a:cubicBezTo>
                <a:close/>
                <a:moveTo>
                  <a:pt x="21600" y="18070"/>
                </a:moveTo>
                <a:cubicBezTo>
                  <a:pt x="21382" y="18298"/>
                  <a:pt x="21112" y="18567"/>
                  <a:pt x="20809" y="18852"/>
                </a:cubicBezTo>
                <a:cubicBezTo>
                  <a:pt x="19689" y="19907"/>
                  <a:pt x="19588" y="20039"/>
                  <a:pt x="19773" y="20200"/>
                </a:cubicBezTo>
                <a:cubicBezTo>
                  <a:pt x="20439" y="20775"/>
                  <a:pt x="20942" y="21227"/>
                  <a:pt x="21348" y="21600"/>
                </a:cubicBezTo>
                <a:lnTo>
                  <a:pt x="21600" y="21600"/>
                </a:lnTo>
                <a:lnTo>
                  <a:pt x="21600" y="18070"/>
                </a:lnTo>
                <a:close/>
                <a:moveTo>
                  <a:pt x="18872" y="20742"/>
                </a:moveTo>
                <a:cubicBezTo>
                  <a:pt x="18817" y="20742"/>
                  <a:pt x="18576" y="20926"/>
                  <a:pt x="18335" y="21149"/>
                </a:cubicBezTo>
                <a:cubicBezTo>
                  <a:pt x="18152" y="21319"/>
                  <a:pt x="18040" y="21455"/>
                  <a:pt x="17975" y="21600"/>
                </a:cubicBezTo>
                <a:lnTo>
                  <a:pt x="19918" y="21600"/>
                </a:lnTo>
                <a:cubicBezTo>
                  <a:pt x="19385" y="21127"/>
                  <a:pt x="18921" y="20742"/>
                  <a:pt x="18872" y="20742"/>
                </a:cubicBezTo>
                <a:close/>
              </a:path>
            </a:pathLst>
          </a:custGeom>
          <a:ln w="12700">
            <a:miter lim="400000"/>
          </a:ln>
          <a:effectLst>
            <a:outerShdw blurRad="800100" dist="466735" dir="5400000" rotWithShape="0">
              <a:srgbClr val="929292"/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ikdörtgen"/>
          <p:cNvSpPr/>
          <p:nvPr/>
        </p:nvSpPr>
        <p:spPr>
          <a:xfrm>
            <a:off x="-28510" y="-25055"/>
            <a:ext cx="24441021" cy="1667632"/>
          </a:xfrm>
          <a:prstGeom prst="rect">
            <a:avLst/>
          </a:prstGeom>
          <a:solidFill>
            <a:srgbClr val="5F673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</p:txBody>
      </p:sp>
      <p:pic>
        <p:nvPicPr>
          <p:cNvPr id="162" name="tohumluk logo son v2-01.png" descr="tohumluk logo son v2-01.png"/>
          <p:cNvPicPr>
            <a:picLocks noChangeAspect="1"/>
          </p:cNvPicPr>
          <p:nvPr/>
        </p:nvPicPr>
        <p:blipFill>
          <a:blip r:embed="rId2"/>
          <a:srcRect t="10429" b="31546"/>
          <a:stretch>
            <a:fillRect/>
          </a:stretch>
        </p:blipFill>
        <p:spPr>
          <a:xfrm>
            <a:off x="20323557" y="222897"/>
            <a:ext cx="3987770" cy="251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humluk Vakfı logo v2.pdf" descr="Tohumluk Vakfı logo v2.pdf"/>
          <p:cNvPicPr>
            <a:picLocks noChangeAspect="1"/>
          </p:cNvPicPr>
          <p:nvPr/>
        </p:nvPicPr>
        <p:blipFill>
          <a:blip r:embed="rId3">
            <a:alphaModFix amt="13092"/>
          </a:blip>
          <a:srcRect l="60653" r="1467" b="16777"/>
          <a:stretch>
            <a:fillRect/>
          </a:stretch>
        </p:blipFill>
        <p:spPr>
          <a:xfrm>
            <a:off x="-334800" y="674371"/>
            <a:ext cx="9780985" cy="13292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7901"/>
                </a:lnTo>
                <a:lnTo>
                  <a:pt x="124" y="17820"/>
                </a:lnTo>
                <a:cubicBezTo>
                  <a:pt x="572" y="17531"/>
                  <a:pt x="923" y="17394"/>
                  <a:pt x="1387" y="17331"/>
                </a:cubicBezTo>
                <a:cubicBezTo>
                  <a:pt x="1594" y="17288"/>
                  <a:pt x="1788" y="17259"/>
                  <a:pt x="1940" y="17267"/>
                </a:cubicBezTo>
                <a:cubicBezTo>
                  <a:pt x="1982" y="17270"/>
                  <a:pt x="2010" y="17281"/>
                  <a:pt x="2046" y="17287"/>
                </a:cubicBezTo>
                <a:cubicBezTo>
                  <a:pt x="2078" y="17287"/>
                  <a:pt x="2100" y="17284"/>
                  <a:pt x="2134" y="17284"/>
                </a:cubicBezTo>
                <a:cubicBezTo>
                  <a:pt x="2919" y="17286"/>
                  <a:pt x="3261" y="17406"/>
                  <a:pt x="3171" y="17643"/>
                </a:cubicBezTo>
                <a:lnTo>
                  <a:pt x="3324" y="17522"/>
                </a:lnTo>
                <a:lnTo>
                  <a:pt x="3799" y="17788"/>
                </a:lnTo>
                <a:cubicBezTo>
                  <a:pt x="4061" y="17935"/>
                  <a:pt x="4421" y="18226"/>
                  <a:pt x="4598" y="18435"/>
                </a:cubicBezTo>
                <a:cubicBezTo>
                  <a:pt x="4901" y="18793"/>
                  <a:pt x="4919" y="18922"/>
                  <a:pt x="4919" y="20691"/>
                </a:cubicBezTo>
                <a:lnTo>
                  <a:pt x="4919" y="21600"/>
                </a:lnTo>
                <a:lnTo>
                  <a:pt x="6270" y="21600"/>
                </a:lnTo>
                <a:cubicBezTo>
                  <a:pt x="6286" y="20296"/>
                  <a:pt x="6451" y="17902"/>
                  <a:pt x="6616" y="17105"/>
                </a:cubicBezTo>
                <a:cubicBezTo>
                  <a:pt x="6796" y="16241"/>
                  <a:pt x="6925" y="15941"/>
                  <a:pt x="7145" y="15965"/>
                </a:cubicBezTo>
                <a:cubicBezTo>
                  <a:pt x="7176" y="15969"/>
                  <a:pt x="7212" y="15979"/>
                  <a:pt x="7247" y="15995"/>
                </a:cubicBezTo>
                <a:cubicBezTo>
                  <a:pt x="7440" y="16083"/>
                  <a:pt x="7455" y="19475"/>
                  <a:pt x="7264" y="19698"/>
                </a:cubicBezTo>
                <a:cubicBezTo>
                  <a:pt x="7182" y="19793"/>
                  <a:pt x="7186" y="19895"/>
                  <a:pt x="7272" y="19972"/>
                </a:cubicBezTo>
                <a:cubicBezTo>
                  <a:pt x="7350" y="20041"/>
                  <a:pt x="7392" y="20634"/>
                  <a:pt x="7369" y="21332"/>
                </a:cubicBezTo>
                <a:lnTo>
                  <a:pt x="7360" y="21600"/>
                </a:lnTo>
                <a:lnTo>
                  <a:pt x="9258" y="21600"/>
                </a:lnTo>
                <a:cubicBezTo>
                  <a:pt x="8969" y="21143"/>
                  <a:pt x="8860" y="20207"/>
                  <a:pt x="8883" y="18449"/>
                </a:cubicBezTo>
                <a:lnTo>
                  <a:pt x="8896" y="17355"/>
                </a:lnTo>
                <a:lnTo>
                  <a:pt x="9528" y="17355"/>
                </a:lnTo>
                <a:lnTo>
                  <a:pt x="10156" y="17355"/>
                </a:lnTo>
                <a:lnTo>
                  <a:pt x="10116" y="17838"/>
                </a:lnTo>
                <a:cubicBezTo>
                  <a:pt x="10085" y="18210"/>
                  <a:pt x="10132" y="18333"/>
                  <a:pt x="10316" y="18385"/>
                </a:cubicBezTo>
                <a:cubicBezTo>
                  <a:pt x="10535" y="18447"/>
                  <a:pt x="10534" y="18471"/>
                  <a:pt x="10324" y="18707"/>
                </a:cubicBezTo>
                <a:cubicBezTo>
                  <a:pt x="10155" y="18896"/>
                  <a:pt x="10096" y="19218"/>
                  <a:pt x="10097" y="19932"/>
                </a:cubicBezTo>
                <a:cubicBezTo>
                  <a:pt x="10097" y="20853"/>
                  <a:pt x="10254" y="21276"/>
                  <a:pt x="10764" y="21600"/>
                </a:cubicBezTo>
                <a:lnTo>
                  <a:pt x="13446" y="21600"/>
                </a:lnTo>
                <a:cubicBezTo>
                  <a:pt x="13980" y="21288"/>
                  <a:pt x="14066" y="20835"/>
                  <a:pt x="14066" y="19211"/>
                </a:cubicBezTo>
                <a:cubicBezTo>
                  <a:pt x="14066" y="17472"/>
                  <a:pt x="14124" y="17304"/>
                  <a:pt x="14706" y="17304"/>
                </a:cubicBezTo>
                <a:cubicBezTo>
                  <a:pt x="15314" y="17304"/>
                  <a:pt x="15345" y="17430"/>
                  <a:pt x="15345" y="20021"/>
                </a:cubicBezTo>
                <a:cubicBezTo>
                  <a:pt x="15345" y="20705"/>
                  <a:pt x="15343" y="21214"/>
                  <a:pt x="15328" y="21600"/>
                </a:cubicBezTo>
                <a:lnTo>
                  <a:pt x="16650" y="21600"/>
                </a:lnTo>
                <a:cubicBezTo>
                  <a:pt x="16625" y="21066"/>
                  <a:pt x="16622" y="20298"/>
                  <a:pt x="16622" y="19120"/>
                </a:cubicBezTo>
                <a:cubicBezTo>
                  <a:pt x="16622" y="15919"/>
                  <a:pt x="16618" y="15532"/>
                  <a:pt x="17161" y="15532"/>
                </a:cubicBezTo>
                <a:cubicBezTo>
                  <a:pt x="17238" y="15532"/>
                  <a:pt x="17327" y="15542"/>
                  <a:pt x="17428" y="15550"/>
                </a:cubicBezTo>
                <a:lnTo>
                  <a:pt x="17828" y="15584"/>
                </a:lnTo>
                <a:lnTo>
                  <a:pt x="17898" y="17887"/>
                </a:lnTo>
                <a:lnTo>
                  <a:pt x="17968" y="20192"/>
                </a:lnTo>
                <a:lnTo>
                  <a:pt x="19463" y="18773"/>
                </a:lnTo>
                <a:cubicBezTo>
                  <a:pt x="20937" y="17374"/>
                  <a:pt x="20963" y="17355"/>
                  <a:pt x="21518" y="17355"/>
                </a:cubicBezTo>
                <a:cubicBezTo>
                  <a:pt x="21551" y="17355"/>
                  <a:pt x="21571" y="17357"/>
                  <a:pt x="21600" y="17358"/>
                </a:cubicBezTo>
                <a:lnTo>
                  <a:pt x="21600" y="0"/>
                </a:lnTo>
                <a:lnTo>
                  <a:pt x="0" y="0"/>
                </a:lnTo>
                <a:close/>
                <a:moveTo>
                  <a:pt x="2469" y="17966"/>
                </a:moveTo>
                <a:cubicBezTo>
                  <a:pt x="2361" y="17962"/>
                  <a:pt x="2261" y="17989"/>
                  <a:pt x="2221" y="18036"/>
                </a:cubicBezTo>
                <a:cubicBezTo>
                  <a:pt x="2167" y="18100"/>
                  <a:pt x="2029" y="18126"/>
                  <a:pt x="1916" y="18094"/>
                </a:cubicBezTo>
                <a:cubicBezTo>
                  <a:pt x="1792" y="18059"/>
                  <a:pt x="1595" y="18092"/>
                  <a:pt x="1387" y="18149"/>
                </a:cubicBezTo>
                <a:cubicBezTo>
                  <a:pt x="1273" y="18190"/>
                  <a:pt x="1157" y="18224"/>
                  <a:pt x="1050" y="18270"/>
                </a:cubicBezTo>
                <a:cubicBezTo>
                  <a:pt x="916" y="18328"/>
                  <a:pt x="826" y="18382"/>
                  <a:pt x="731" y="18437"/>
                </a:cubicBezTo>
                <a:cubicBezTo>
                  <a:pt x="641" y="18495"/>
                  <a:pt x="553" y="18555"/>
                  <a:pt x="497" y="18618"/>
                </a:cubicBezTo>
                <a:cubicBezTo>
                  <a:pt x="279" y="18862"/>
                  <a:pt x="227" y="19200"/>
                  <a:pt x="167" y="20738"/>
                </a:cubicBezTo>
                <a:lnTo>
                  <a:pt x="133" y="21600"/>
                </a:lnTo>
                <a:lnTo>
                  <a:pt x="3870" y="21600"/>
                </a:lnTo>
                <a:cubicBezTo>
                  <a:pt x="3863" y="21406"/>
                  <a:pt x="3851" y="21236"/>
                  <a:pt x="3850" y="21012"/>
                </a:cubicBezTo>
                <a:cubicBezTo>
                  <a:pt x="3850" y="20876"/>
                  <a:pt x="3844" y="20797"/>
                  <a:pt x="3842" y="20676"/>
                </a:cubicBezTo>
                <a:cubicBezTo>
                  <a:pt x="3821" y="19235"/>
                  <a:pt x="3689" y="18809"/>
                  <a:pt x="3130" y="18385"/>
                </a:cubicBezTo>
                <a:lnTo>
                  <a:pt x="2666" y="18036"/>
                </a:lnTo>
                <a:lnTo>
                  <a:pt x="2728" y="17987"/>
                </a:lnTo>
                <a:cubicBezTo>
                  <a:pt x="2678" y="17992"/>
                  <a:pt x="2628" y="17992"/>
                  <a:pt x="2577" y="17980"/>
                </a:cubicBezTo>
                <a:cubicBezTo>
                  <a:pt x="2541" y="17972"/>
                  <a:pt x="2505" y="17967"/>
                  <a:pt x="2469" y="17966"/>
                </a:cubicBezTo>
                <a:close/>
                <a:moveTo>
                  <a:pt x="21600" y="18070"/>
                </a:moveTo>
                <a:cubicBezTo>
                  <a:pt x="21382" y="18298"/>
                  <a:pt x="21112" y="18567"/>
                  <a:pt x="20809" y="18852"/>
                </a:cubicBezTo>
                <a:cubicBezTo>
                  <a:pt x="19689" y="19907"/>
                  <a:pt x="19588" y="20039"/>
                  <a:pt x="19773" y="20200"/>
                </a:cubicBezTo>
                <a:cubicBezTo>
                  <a:pt x="20439" y="20775"/>
                  <a:pt x="20942" y="21227"/>
                  <a:pt x="21348" y="21600"/>
                </a:cubicBezTo>
                <a:lnTo>
                  <a:pt x="21600" y="21600"/>
                </a:lnTo>
                <a:lnTo>
                  <a:pt x="21600" y="18070"/>
                </a:lnTo>
                <a:close/>
                <a:moveTo>
                  <a:pt x="18872" y="20742"/>
                </a:moveTo>
                <a:cubicBezTo>
                  <a:pt x="18817" y="20742"/>
                  <a:pt x="18576" y="20926"/>
                  <a:pt x="18335" y="21149"/>
                </a:cubicBezTo>
                <a:cubicBezTo>
                  <a:pt x="18152" y="21319"/>
                  <a:pt x="18040" y="21455"/>
                  <a:pt x="17975" y="21600"/>
                </a:cubicBezTo>
                <a:lnTo>
                  <a:pt x="19918" y="21600"/>
                </a:lnTo>
                <a:cubicBezTo>
                  <a:pt x="19385" y="21127"/>
                  <a:pt x="18921" y="20742"/>
                  <a:pt x="18872" y="20742"/>
                </a:cubicBezTo>
                <a:close/>
              </a:path>
            </a:pathLst>
          </a:custGeom>
          <a:ln w="12700">
            <a:miter lim="400000"/>
          </a:ln>
          <a:effectLst>
            <a:outerShdw blurRad="800100" dist="466735" dir="5400000" rotWithShape="0">
              <a:srgbClr val="929292"/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Özel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3" baseType="lpstr">
      <vt:lpstr>Canela Bold</vt:lpstr>
      <vt:lpstr>Canela Deck Regular</vt:lpstr>
      <vt:lpstr>Canela Regular</vt:lpstr>
      <vt:lpstr>Canela Text Regular</vt:lpstr>
      <vt:lpstr>Graphik</vt:lpstr>
      <vt:lpstr>Graphik-Medium</vt:lpstr>
      <vt:lpstr>Graphik-SemiboldItalic</vt:lpstr>
      <vt:lpstr>Helvetica Neue</vt:lpstr>
      <vt:lpstr>23_ClassicWhite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Sühan Ayhan</cp:lastModifiedBy>
  <cp:revision>1</cp:revision>
  <dcterms:modified xsi:type="dcterms:W3CDTF">2022-06-25T06:15:50Z</dcterms:modified>
</cp:coreProperties>
</file>